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CB5D4-805B-422C-902B-B0B12989BFA9}" type="datetimeFigureOut">
              <a:rPr lang="en-NZ" smtClean="0"/>
              <a:t>7/03/2011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EE6A3-87C7-4A4B-A44B-7E029CC25ED3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CB5D4-805B-422C-902B-B0B12989BFA9}" type="datetimeFigureOut">
              <a:rPr lang="en-NZ" smtClean="0"/>
              <a:t>7/03/2011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EE6A3-87C7-4A4B-A44B-7E029CC25ED3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CB5D4-805B-422C-902B-B0B12989BFA9}" type="datetimeFigureOut">
              <a:rPr lang="en-NZ" smtClean="0"/>
              <a:t>7/03/2011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EE6A3-87C7-4A4B-A44B-7E029CC25ED3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CB5D4-805B-422C-902B-B0B12989BFA9}" type="datetimeFigureOut">
              <a:rPr lang="en-NZ" smtClean="0"/>
              <a:t>7/03/2011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EE6A3-87C7-4A4B-A44B-7E029CC25ED3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CB5D4-805B-422C-902B-B0B12989BFA9}" type="datetimeFigureOut">
              <a:rPr lang="en-NZ" smtClean="0"/>
              <a:t>7/03/2011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EE6A3-87C7-4A4B-A44B-7E029CC25ED3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CB5D4-805B-422C-902B-B0B12989BFA9}" type="datetimeFigureOut">
              <a:rPr lang="en-NZ" smtClean="0"/>
              <a:t>7/03/2011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EE6A3-87C7-4A4B-A44B-7E029CC25ED3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CB5D4-805B-422C-902B-B0B12989BFA9}" type="datetimeFigureOut">
              <a:rPr lang="en-NZ" smtClean="0"/>
              <a:t>7/03/2011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EE6A3-87C7-4A4B-A44B-7E029CC25ED3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CB5D4-805B-422C-902B-B0B12989BFA9}" type="datetimeFigureOut">
              <a:rPr lang="en-NZ" smtClean="0"/>
              <a:t>7/03/2011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EE6A3-87C7-4A4B-A44B-7E029CC25ED3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CB5D4-805B-422C-902B-B0B12989BFA9}" type="datetimeFigureOut">
              <a:rPr lang="en-NZ" smtClean="0"/>
              <a:t>7/03/2011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EE6A3-87C7-4A4B-A44B-7E029CC25ED3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CB5D4-805B-422C-902B-B0B12989BFA9}" type="datetimeFigureOut">
              <a:rPr lang="en-NZ" smtClean="0"/>
              <a:t>7/03/2011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EE6A3-87C7-4A4B-A44B-7E029CC25ED3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CB5D4-805B-422C-902B-B0B12989BFA9}" type="datetimeFigureOut">
              <a:rPr lang="en-NZ" smtClean="0"/>
              <a:t>7/03/2011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EE6A3-87C7-4A4B-A44B-7E029CC25ED3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9CB5D4-805B-422C-902B-B0B12989BFA9}" type="datetimeFigureOut">
              <a:rPr lang="en-NZ" smtClean="0"/>
              <a:t>7/03/2011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2EE6A3-87C7-4A4B-A44B-7E029CC25ED3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Hawke’s Bay Weather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/>
              <a:t>Specific Information</a:t>
            </a:r>
            <a:endParaRPr lang="en-N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Factors Specific to Tukituki Catchment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b="1" i="1" dirty="0" smtClean="0"/>
              <a:t>Topography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Lies to east of </a:t>
            </a:r>
            <a:r>
              <a:rPr lang="en-US" dirty="0" err="1" smtClean="0"/>
              <a:t>mtn</a:t>
            </a:r>
            <a:r>
              <a:rPr lang="en-US" dirty="0" smtClean="0"/>
              <a:t> ranges which rise to over 1800m.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Sheltered from </a:t>
            </a:r>
            <a:r>
              <a:rPr lang="en-US" dirty="0" err="1" smtClean="0"/>
              <a:t>predom</a:t>
            </a:r>
            <a:r>
              <a:rPr lang="en-US" dirty="0" smtClean="0"/>
              <a:t> westerly winds.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Result is sunny, less windy climate (than in West) with warm summers and mild winters</a:t>
            </a:r>
          </a:p>
          <a:p>
            <a:pPr>
              <a:lnSpc>
                <a:spcPct val="80000"/>
              </a:lnSpc>
            </a:pPr>
            <a:r>
              <a:rPr lang="en-NZ" dirty="0" smtClean="0"/>
              <a:t>Vulnerable to Easterlies that come about as result of a depression (low pressure)</a:t>
            </a:r>
          </a:p>
          <a:p>
            <a:pPr>
              <a:lnSpc>
                <a:spcPct val="80000"/>
              </a:lnSpc>
            </a:pPr>
            <a:r>
              <a:rPr lang="en-NZ" dirty="0" smtClean="0"/>
              <a:t>Leads to regions extreme rainfall variability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80000"/>
              </a:lnSpc>
            </a:pPr>
            <a:r>
              <a:rPr lang="en-US" b="1" i="1" dirty="0" smtClean="0"/>
              <a:t>Position in relation to large-scale weather systems affecting NZ (See other notes)</a:t>
            </a: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dirty="0" smtClean="0"/>
              <a:t>NZ is traversed at 6-7 day intervals by a series of eastward moving anticyclones (high pressure), to the north in Winter/Spring and to the south in Summer/autumn.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Anticyclone=anticlockwise moving air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Eastern side is northerly/easterly winds and Western is westerly/</a:t>
            </a:r>
            <a:r>
              <a:rPr lang="en-US" dirty="0" err="1" smtClean="0"/>
              <a:t>woutherly</a:t>
            </a: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dirty="0" smtClean="0"/>
              <a:t>Differences in the temperatures/humidity creates cold front normally from NW to SE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Results in period of rain followed by W/SW winds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Rarely straightforward and is affected by Tasman Sea and surrounding depressions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Specific to HB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Most Highs are to the north of NZ</a:t>
            </a:r>
          </a:p>
          <a:p>
            <a:r>
              <a:rPr lang="en-NZ" dirty="0" smtClean="0"/>
              <a:t>As a result we get more </a:t>
            </a:r>
            <a:r>
              <a:rPr lang="en-NZ" dirty="0" err="1" smtClean="0"/>
              <a:t>Westerlies</a:t>
            </a:r>
            <a:endParaRPr lang="en-NZ" dirty="0" smtClean="0"/>
          </a:p>
          <a:p>
            <a:r>
              <a:rPr lang="en-NZ" dirty="0" err="1" smtClean="0"/>
              <a:t>Ruahine</a:t>
            </a:r>
            <a:r>
              <a:rPr lang="en-NZ" dirty="0" smtClean="0"/>
              <a:t> Mountains soak up moisture</a:t>
            </a:r>
          </a:p>
          <a:p>
            <a:r>
              <a:rPr lang="en-NZ" dirty="0" smtClean="0"/>
              <a:t>We get sunshine</a:t>
            </a:r>
          </a:p>
          <a:p>
            <a:r>
              <a:rPr lang="en-NZ" dirty="0" smtClean="0"/>
              <a:t>Changes during winter months as Highs move south and depressions start to dominate the weather patterns</a:t>
            </a:r>
            <a:endParaRPr lang="en-NZ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Variability</a:t>
            </a:r>
          </a:p>
          <a:p>
            <a:r>
              <a:rPr lang="en-NZ" dirty="0" err="1" smtClean="0"/>
              <a:t>Westerlies</a:t>
            </a:r>
            <a:r>
              <a:rPr lang="en-NZ" dirty="0" smtClean="0"/>
              <a:t> have little variation due to sheltering of </a:t>
            </a:r>
            <a:r>
              <a:rPr lang="en-NZ" dirty="0" err="1" smtClean="0"/>
              <a:t>Ruahines</a:t>
            </a:r>
            <a:endParaRPr lang="en-NZ" dirty="0" smtClean="0"/>
          </a:p>
          <a:p>
            <a:r>
              <a:rPr lang="en-NZ" dirty="0" err="1" smtClean="0"/>
              <a:t>Varries</a:t>
            </a:r>
            <a:r>
              <a:rPr lang="en-NZ" dirty="0" smtClean="0"/>
              <a:t> greatly with Easterlies</a:t>
            </a:r>
          </a:p>
          <a:p>
            <a:r>
              <a:rPr lang="en-NZ" dirty="0" err="1" smtClean="0"/>
              <a:t>Varriability</a:t>
            </a:r>
            <a:r>
              <a:rPr lang="en-NZ" dirty="0" smtClean="0"/>
              <a:t> 10-20% greater than rest of NZ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9388"/>
            <a:ext cx="9144000" cy="66500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5550" y="152400"/>
            <a:ext cx="6100763" cy="6705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Frost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spcBef>
                <a:spcPct val="50000"/>
              </a:spcBef>
            </a:pPr>
            <a:r>
              <a:rPr lang="en-NZ" dirty="0" smtClean="0"/>
              <a:t>Is very common but may vary widely over quite a small area. </a:t>
            </a:r>
          </a:p>
          <a:p>
            <a:pPr lvl="1">
              <a:spcBef>
                <a:spcPct val="50000"/>
              </a:spcBef>
            </a:pPr>
            <a:r>
              <a:rPr lang="en-NZ" dirty="0" smtClean="0"/>
              <a:t>Most likely in flat areas where air on clear nights cannot drain away and valleys into which cold air will drift from higher ground.</a:t>
            </a:r>
          </a:p>
          <a:p>
            <a:pPr>
              <a:spcBef>
                <a:spcPct val="50000"/>
              </a:spcBef>
            </a:pPr>
            <a:r>
              <a:rPr lang="en-NZ" dirty="0" smtClean="0"/>
              <a:t>Two types, </a:t>
            </a:r>
            <a:r>
              <a:rPr lang="en-NZ" i="1" dirty="0" smtClean="0"/>
              <a:t>ground frost</a:t>
            </a:r>
            <a:r>
              <a:rPr lang="en-NZ" dirty="0" smtClean="0"/>
              <a:t> measured 25mm from ground and </a:t>
            </a:r>
            <a:r>
              <a:rPr lang="en-NZ" i="1" dirty="0" smtClean="0"/>
              <a:t>screen frost</a:t>
            </a:r>
            <a:r>
              <a:rPr lang="en-NZ" dirty="0" smtClean="0"/>
              <a:t> measured 120cm from ground. Ground frosts not so much of a problem for plants.</a:t>
            </a:r>
          </a:p>
          <a:p>
            <a:pPr>
              <a:spcBef>
                <a:spcPct val="50000"/>
              </a:spcBef>
            </a:pPr>
            <a:r>
              <a:rPr lang="en-NZ" dirty="0" smtClean="0"/>
              <a:t>Average no of screen frosts is &lt;20 near coast to &gt;50 inland. 	</a:t>
            </a:r>
          </a:p>
          <a:p>
            <a:pPr lvl="1">
              <a:spcBef>
                <a:spcPct val="50000"/>
              </a:spcBef>
            </a:pPr>
            <a:r>
              <a:rPr lang="en-NZ" dirty="0" smtClean="0"/>
              <a:t>EX. Havelock N is frost prone and has &gt;100 per yr and may occur in any season. May have &gt; 40 screen frosts /yr, mostly in winter.</a:t>
            </a:r>
          </a:p>
          <a:p>
            <a:pPr>
              <a:spcBef>
                <a:spcPct val="50000"/>
              </a:spcBef>
            </a:pPr>
            <a:r>
              <a:rPr lang="en-NZ" dirty="0" smtClean="0"/>
              <a:t>Hastings may have only up to 5 screen frosts in a spring but up to 15 have occurred in some years</a:t>
            </a:r>
            <a:endParaRPr lang="en-NZ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Real Map from Today</a:t>
            </a:r>
            <a:endParaRPr lang="en-NZ" dirty="0"/>
          </a:p>
        </p:txBody>
      </p:sp>
      <p:pic>
        <p:nvPicPr>
          <p:cNvPr id="1026" name="Picture 2" descr="7:00am  7 March 20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255811"/>
            <a:ext cx="8064896" cy="56021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306</Words>
  <Application>Microsoft Office PowerPoint</Application>
  <PresentationFormat>On-screen Show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Hawke’s Bay Weather</vt:lpstr>
      <vt:lpstr>Factors Specific to Tukituki Catchment</vt:lpstr>
      <vt:lpstr>Slide 3</vt:lpstr>
      <vt:lpstr>Specific to HB</vt:lpstr>
      <vt:lpstr>Slide 5</vt:lpstr>
      <vt:lpstr>Slide 6</vt:lpstr>
      <vt:lpstr>Slide 7</vt:lpstr>
      <vt:lpstr>Frost</vt:lpstr>
      <vt:lpstr>Real Map from Today</vt:lpstr>
    </vt:vector>
  </TitlesOfParts>
  <Company>Hastings Boys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Hawke’s Bay Weather</dc:title>
  <dc:creator>Ministry of Education</dc:creator>
  <cp:lastModifiedBy>Ministry of Education</cp:lastModifiedBy>
  <cp:revision>7</cp:revision>
  <dcterms:created xsi:type="dcterms:W3CDTF">2011-03-06T19:54:22Z</dcterms:created>
  <dcterms:modified xsi:type="dcterms:W3CDTF">2011-03-06T21:01:45Z</dcterms:modified>
</cp:coreProperties>
</file>